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Image Enhancement: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advanced image enhancement with histogram equalization and filters. Techniques include CLAHE, Adaptive HE, HSV Equalization, smoothing, and sharpening. Built in Python with OpenCV and scikit-image, optimized for research and practical use.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98812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99574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971937"/>
            <a:ext cx="253936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Mohamed Amr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206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 and Conclusion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03240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79059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276725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X-rays, CT scans, and MRIs for better diagnosis.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19" y="303240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379059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Satellite Imagery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4276725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image clarity for environmental and geographic analysis.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129" y="303240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379059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Surveillance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4276725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Boosts visibility in low-light security footage.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44709" y="590728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enhancement techniques significantly improve image quality and utility. They enable more accurate analysis across many fields.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923" y="566380"/>
            <a:ext cx="7702153" cy="1355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Image Enhancement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0923" y="2230517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26902" y="2436495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Purpose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6902" y="2898815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visual perception and feature extraction in images.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0923" y="3640336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26902" y="3846314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6902" y="4308634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noise amplification and over-enhancement artifacts.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0923" y="5050155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26902" y="5256133"/>
            <a:ext cx="277641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Histogram Equalization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6902" y="5718453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Maps pixel intensities to achieve uniform brightness distribution.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0923" y="6459974"/>
            <a:ext cx="7702153" cy="1203841"/>
          </a:xfrm>
          <a:prstGeom prst="roundRect">
            <a:avLst>
              <a:gd name="adj" fmla="val 1539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26902" y="6665952"/>
            <a:ext cx="2710220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6902" y="7128272"/>
            <a:ext cx="729019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contrast for clearer image details.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178" y="1037392"/>
            <a:ext cx="7746444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Contrast Limited Adaptive Histogram Equalization (CLAHE)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185178" y="2650331"/>
            <a:ext cx="449223" cy="449223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833949" y="2718911"/>
            <a:ext cx="262699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833949" y="3166943"/>
            <a:ext cx="70976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Divides image into tiles and equalizes each tile separately.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5178" y="3885605"/>
            <a:ext cx="449223" cy="449223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833949" y="3954185"/>
            <a:ext cx="262699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Contrast Limiting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833949" y="4402217"/>
            <a:ext cx="70976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Clips histogram to prevent noise amplification and artifacts.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5178" y="5120878"/>
            <a:ext cx="449223" cy="449223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833949" y="5189458"/>
            <a:ext cx="262699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Parameters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833949" y="5637490"/>
            <a:ext cx="70976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Tile size and clip limit control enhancement strength.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5178" y="6356152"/>
            <a:ext cx="449223" cy="449223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833949" y="6424732"/>
            <a:ext cx="262699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Case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33949" y="6872764"/>
            <a:ext cx="709767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low-contrast medical images by revealing hidden details.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9402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Histogram Equalization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44366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245632" y="2544366"/>
            <a:ext cx="36504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HE shortcomings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030498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over-enhancement and artifacts common in global Equalization.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940492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570553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426625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Applies equalization in sliding windows for localized contrast enhancement.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336619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895594" y="5336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82275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contrast in uneven lighting and complex scenes.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33193" y="6386036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220516" y="63860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20516" y="6872168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Better image clarity with fewer artifacts.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HSV Equalization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Color Space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Hue, Saturation, and Value channels to separate brightness.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Technique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237434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Equalizes the Value channel to increase brightness while preserving colors.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237434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Ideal for color images needing brightness adjustment without hue changes.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237434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satellite images with varying illumination effectively.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02449"/>
            <a:ext cx="77587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Filters for Image Enhancement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40079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656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Smoothing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142786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noise using Gaussian and Median filters.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4440079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40122" y="46566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Sharpening Filters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0122" y="5142786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edges with Laplacian and Unsharp Masking.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922645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6139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Edge Detection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625352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boundaries via Sobel and Canny filters.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547" y="5922645"/>
            <a:ext cx="64486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640122" y="6139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Morphological Filters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40122" y="6625352"/>
            <a:ext cx="60155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Shape enhancement through Erosion and Dilation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89912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Details with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OpenCV (cv2) for real-time image processing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scikit-image for advanced algorithms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Snippets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CLAHE via cv2.createCLAHE()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Gaussian Blur using cv2.GaussianBlur()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Edge Detection with cv2.Canny()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848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Quantitative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8224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18969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PSNR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238303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reconstruction accuracy; higher is better.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1630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948726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SSIM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372356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Assesses perceptual similarity between original and processed images.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8502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41079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 help evaluate and choose the best enhancement technique.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5374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948726" y="66118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709803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objective assessment alongside visual inspection.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65707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Visualizations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Image Comparison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 and enhanced images shown side-by-side.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pixel intensity distribution before and after equalization.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Heatmaps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local contrast changes and enhancements.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Assessment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Qualitative visual improvements support the quantitative metrics.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2025-05-06T17:26:16Z</dcterms:created>
  <dcterms:modified xsi:type="dcterms:W3CDTF">2025-05-06T17:26:16Z</dcterms:modified>
</cp:coreProperties>
</file>